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9" r:id="rId3"/>
    <p:sldId id="260" r:id="rId4"/>
    <p:sldId id="261" r:id="rId5"/>
    <p:sldId id="265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6" r:id="rId25"/>
    <p:sldId id="307" r:id="rId26"/>
    <p:sldId id="308" r:id="rId27"/>
    <p:sldId id="309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2" d="100"/>
          <a:sy n="142" d="100"/>
        </p:scale>
        <p:origin x="300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7690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A9230-ECBB-4BF5-AABE-72F1F52A72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3.  What were the other parts of the altar?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F15481-52C3-40F8-9BCE-FC7371ABFF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3CEE1-4DB5-464C-99DC-90E9BE2CAE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25888" cy="399216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 shall make its horns on its four corners; its horns shall be of one piece with it.   And you shall overlay it with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bronze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2AD895-7763-4FA7-8195-39A76EC98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1A56C8-6A0F-4273-8B44-C33B485618E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8530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2A716F-2D76-4BE8-B1BC-6DAD9725B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4.  What was the sinner required to do at the brazen 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altar?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5F1DCC-8E9D-4003-A24D-818E77833D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7E9A85-8159-4A7B-B25A-D4CD5CD2F4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9506" cy="4080271"/>
          </a:xfrm>
        </p:spPr>
        <p:txBody>
          <a:bodyPr>
            <a:normAutofit fontScale="850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Leviticus 4: 2, 4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Speak to the children of Israel, saying: “If a person sins unintentionally against any of the commandments of the LORD in anything which ought not to be done, and does any of them, … He shall bring the bull to the door of the tabernacle of meeting before the LORD, lay his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hand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on the bull's head, and kill the bull before the LORD.”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368E24-B676-4840-B6BE-481A0F571B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D84CB5-AD48-4751-9364-8AEE6DCB777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874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E508C-AEF3-4DCF-9641-B7DF4E0A9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5.  What then happened to the sin which was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transferred to the animal and caught in its blood?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663148-2751-4B70-9A0A-BF6F441086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0C07DE-A0F1-45F6-9870-11F191B798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2782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Leviticus 4:17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Then the priest shall dip his finger in the blood and sprinkle it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seven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times before the LORD, in front of the veil.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01777E-66AD-4EB1-A776-00F67EE5B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065CBB-39D9-432F-B7A0-4A1896E4A1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813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04BBFB-F04F-4C86-ADA7-838F52CB89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6.  Why did the animal need to be sacrificed?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B17A3B-9C6D-42B5-A3B9-D3B6A7F0827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C110D8-209D-406F-91E8-1A4C6496BA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446059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Hebrew 9:22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…without shedding of blood there is no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remission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[forgiveness of sin]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4830C9-041C-45D7-86DF-78F586FC2C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DF97A65-CCFB-4A27-854F-16B59B70DAA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050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5DC0D-7C83-42EF-8FC9-31AE7E8072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7.  Whom did the sacrificial animal represent?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803EEB-CFAA-4CA8-948E-EBE806013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3D6446-11C1-4E28-90F2-64459A982B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9506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1:29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The next day John saw Jesus coming toward him, and said, "Behold! The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Lamb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of God who takes away the sin of the world!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E0CA5-6EAA-4AB8-BCA2-2F5AB96567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8BBF64-3561-4FF4-A7BC-D3E42F9C922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60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C2424-2F5F-41E9-B680-DB0D324703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8.  Why was it necessary for Jesus to die?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66C144-7073-496C-BB81-4600DDCB6D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950797-33C9-4997-B61E-563690D0A7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775513" cy="4080271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Romans 3:23 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have sinned…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Romans 6:23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the wages of sin is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death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 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Hebrew 9:22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w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ithout shedding of blood is no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remission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[forgiveness of sin].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Corinthians 15:3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Christ died for our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sins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according to the Scriptures.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6B720F-68D0-41A9-A13B-26F6ACF09E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37C08-2260-4DE7-B400-25DC7336B04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386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80CCC4-3895-4914-BDA7-8EA71D77BD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9.  Why did God make such a fantastic sacrifice for us?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13EC0F-BD57-4B1A-8385-E853D5F301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2D44E-CD45-4930-8687-985BDD82F0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86400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3:16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God so loved the world that He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gave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His only begotten Son, that whoever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believes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in Him should not perish but have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everlasting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life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A0EA62-270B-43F2-87FE-235F1301B0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2ED73E-C407-449B-AD30-2D16DD0A421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529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43DA25-9FD3-4DAD-AF72-DC1206485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10.  What must I do to benefit from Jesus’ sacrificial </a:t>
            </a:r>
            <a:b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  death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273EC-6ADB-42AB-A58C-6140ADA4A9E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40E67F-3095-4E10-9886-1895A8518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79676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Acts 16:31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Believe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on the Lord Jesus Christ, and you will be saved,…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A9811E-699A-493E-9799-E9002653F8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06E42F-A1AC-4AF3-AB26-A6C2C5C5D22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021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90720-3390-4285-8680-1E6E39348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11.  What is the evidence that the gift has been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        accepted?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2390E4-ECDD-46F0-9246-798A33C635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D58541-B9FF-4356-9528-12915956D7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614147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Acts 3:19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Repent therefore and be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converted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 that your sins may be blotted out, so that times of refreshing may come from the presence of the Lord.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7E359-E994-4BFC-B392-7265193E5D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A4DA27-1470-4292-963F-E2368EDAEDD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48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FA5FEB-EC70-4E45-9EB8-C240DD352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b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12.  Why should I be confident that my life of sin is a thing of the past and that I can live a new victorious life in Jesus?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AE7EED-7097-455C-90C3-C3B78A176E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B58857-5C9F-49B2-8264-E29DBE955D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86400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Philippians 1:6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being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confident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of this very thing, that He who has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begun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a good work in you will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complete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it until the day of Jesus Christ;…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BA49C9-4039-4271-A598-FDEE6D26D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E2CBB-9920-4B72-ACE2-F8FEBED09CD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97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>
                <a:solidFill>
                  <a:srgbClr val="FFC000"/>
                </a:solidFill>
                <a:latin typeface="Book Antiqua" panose="02040602050305030304" pitchFamily="18" charset="0"/>
              </a:rPr>
              <a:t>2 - The Outer Court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Pastor Jorge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Baute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2691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D294F-E89F-4A34-AE26-DFBBD512C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13.  Why do some people fail in their Christian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  experience?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A49C18-6624-4689-B32C-B1C372B191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1F2466-8A14-40BA-AE98-4D31DC9D3E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79676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Isaiah 53:6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 we like sheep have gone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astray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; We have turned, every one, to his own way;…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5B8B01-4320-46EA-89E2-9D33C85B94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DA730-33A7-4935-BDC2-1DA13D78626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1979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AB795-7E3D-4716-8E2F-425BFE340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14. How can I know that Jesus accepts me and that I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 am His child?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90ACC2-5632-4BAC-8ADB-A948037378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FFE274-1A52-4B76-865C-74E6F061A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86400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Titus 1:2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God, who cannot lie,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promised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before time began.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582BB4C-0435-4294-AF3F-A64C8FD9C8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97ECB3-0E52-4807-9BA7-61E03DF6BBD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69284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6EFC7-01F0-4181-8019-5A86B0712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15.  What does true conversion look like?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747C8C-DCD7-4B09-829A-C82A392739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C3CA0F-D58D-4664-AFF8-796D22EB5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93124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7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7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2 Corinthians 5:17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27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if any man be in Christ, he is a </a:t>
            </a:r>
            <a:r>
              <a:rPr kumimoji="0" lang="en-US" sz="27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new</a:t>
            </a:r>
            <a:r>
              <a:rPr kumimoji="0" lang="en-US" sz="27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creation; …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7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Romans 12:2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27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27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do not be conformed to this world, but be </a:t>
            </a:r>
            <a:r>
              <a:rPr kumimoji="0" lang="en-US" sz="27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transformed</a:t>
            </a:r>
            <a:r>
              <a:rPr kumimoji="0" lang="en-US" sz="27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by the renewing of your mind, that you may prove what is that good and acceptable and perfect will of God.</a:t>
            </a:r>
            <a:endParaRPr kumimoji="0" lang="en-US" sz="27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2EFE38-B6D9-4042-AA0F-36FB1F037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62EE7D-AA9C-4CD0-9AC0-715F587B3B7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345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EF2994-CE07-47B6-AEEE-D0B94DC99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4F6150-5BB3-4413-B64C-8C2DA7C199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24ABFD-E569-49A5-8FFC-F4C616E6EC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638735"/>
            <a:ext cx="5459506" cy="395588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13:35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By this all will know that you are My disciples, if you have </a:t>
            </a:r>
            <a:r>
              <a:rPr kumimoji="0" lang="en-US" sz="28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love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for one another.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 John 3:22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w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 </a:t>
            </a:r>
            <a:r>
              <a:rPr kumimoji="0" lang="en-US" sz="28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keep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his commandments and do those things that are pleasing in his sight.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A9BD30-3128-4824-A25D-AFABCC86E0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8950B3-7673-4E58-BDE7-9B8A5870138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2535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374560-7650-409D-ACAF-2389D78AC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75C665-E2F1-4490-A0C0-08212D6E77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0CEE9F-E0AA-462E-891E-DA4391E913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86400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Ephesians 6:18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praying </a:t>
            </a:r>
            <a:r>
              <a:rPr kumimoji="0" lang="en-US" sz="28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always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with all prayer and supplication in the Spirit,…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Acts 1:8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</a:t>
            </a:r>
            <a:r>
              <a:rPr kumimoji="0" lang="en-US" sz="28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 shall be </a:t>
            </a:r>
            <a:r>
              <a:rPr kumimoji="0" lang="en-US" sz="28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witnesses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to Me…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30D6C4-7B0F-4CDA-9824-762CB96AC7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27901E-8ACD-4BF0-91A9-BC85BA50DDB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96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A059F-6DE0-4D1A-92AB-250B06EEF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16. What wonderful promises come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with the Christian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 life?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4B508D-3FBE-473C-83E6-654BE4834F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EC3C76-C73A-4B40-992B-E4ECB1879B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79676" cy="4080271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Philippians 4:13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 can do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things through Christ who strengthens me.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Philippians 4:19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God shall supply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your need 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Mark 10:27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with God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things are possible.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15:11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that your joy may be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full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2DD8DC-762B-44FB-9152-5965BB4A63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D8A0E4-B72D-4F37-97B5-8AAF2425927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4217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ADBBF-D167-4192-9632-1BE44A84E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A109FA-1D74-44C8-971F-E56A01156F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FD54D5-B158-4A6F-B9F2-8B0D8C4305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739588"/>
            <a:ext cx="5506571" cy="4403912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10:10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that they might have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life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... more abundantly.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Hebrews 13:5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 will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never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leave you, nor forsake you.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Hebrews 13:6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 will not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fear.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What can man do to me?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14:27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My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peace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I give to you; 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FAB1D4-D0DA-44C8-9485-CC73276FE3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E78AB5-294B-4B8C-9DA0-BEE8BFA2A99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0622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26DCA-F885-4218-B4EE-E492FD237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1477A2-19A8-4967-8A52-3E6DC9A431E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C88A7A-171F-4E18-94C1-6E0B4D821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820271"/>
            <a:ext cx="5493124" cy="377435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Will you decide right now to accept Jesus' plan to save you?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501099-E501-425A-B921-497D2B375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1599C7-AD6C-45C2-8B4B-75BD8A94A19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967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Image result for bible sanctuary priest"/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8233" y="0"/>
            <a:ext cx="3675767" cy="515334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02699" y="2003920"/>
            <a:ext cx="4225339" cy="56661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C000"/>
                </a:solidFill>
                <a:effectLst/>
              </a:rPr>
              <a:t>Garments of the Common Priest</a:t>
            </a:r>
          </a:p>
        </p:txBody>
      </p:sp>
    </p:spTree>
    <p:extLst>
      <p:ext uri="{BB962C8B-B14F-4D97-AF65-F5344CB8AC3E}">
        <p14:creationId xmlns:p14="http://schemas.microsoft.com/office/powerpoint/2010/main" val="19010589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Image result for bible sanctuary priest clothing high priest"/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89" y="0"/>
            <a:ext cx="3724212" cy="506856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5645" y="1967586"/>
            <a:ext cx="4225339" cy="56661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C000"/>
                </a:solidFill>
              </a:rPr>
              <a:t>Garments of the High Priest</a:t>
            </a:r>
          </a:p>
        </p:txBody>
      </p:sp>
    </p:spTree>
    <p:extLst>
      <p:ext uri="{BB962C8B-B14F-4D97-AF65-F5344CB8AC3E}">
        <p14:creationId xmlns:p14="http://schemas.microsoft.com/office/powerpoint/2010/main" val="1006292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 descr="http://restauraministerios.org/wp-content/uploads/2016/04/8_2_brazen_altar.jpg"/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52" y="0"/>
            <a:ext cx="3978548" cy="508067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2143" y="1670860"/>
            <a:ext cx="4225339" cy="566615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C000"/>
                </a:solidFill>
                <a:effectLst/>
              </a:rPr>
              <a:t>The Brazen Altar </a:t>
            </a:r>
          </a:p>
        </p:txBody>
      </p:sp>
    </p:spTree>
    <p:extLst>
      <p:ext uri="{BB962C8B-B14F-4D97-AF65-F5344CB8AC3E}">
        <p14:creationId xmlns:p14="http://schemas.microsoft.com/office/powerpoint/2010/main" val="29014807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6BCAB-3D70-412D-87AF-5010D21847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EB1DDD-42FF-4BCC-8D07-247BF8B6E5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BB542D6-5F75-45C3-8241-14E81B6BE1C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57320" y="548879"/>
            <a:ext cx="5039968" cy="3860522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75F767-DEEC-4418-8795-C8CBF6CECC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36077A-9E3A-4553-9071-4E7B76CF884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84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7C03E-1D70-4E76-AB65-DE5DF5C93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FFC000"/>
                </a:solidFill>
              </a:rPr>
              <a:t>Aerial View of Israel's encampment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4D98D-49F6-45F0-8A29-F8007AAE52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127D3E7-24E3-4807-9238-9E6FA14D4D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7883" y="1008934"/>
            <a:ext cx="4974509" cy="3928587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B7F15F-2F7E-4FCA-85CD-0DB4547A0B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1DCA8D-8ED6-4C31-ACA5-564312194E6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70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E28E9-897B-46F7-AB29-2E879E65F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1.  What was the altar made of?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23D61B-6286-46D5-86EE-5D26A2FEE2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5D1218-C51E-47C8-9A3C-D34CCCFD81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98994" cy="388458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 shall make an altar of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acacia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wood. ...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DC81C6-7910-45A2-9C51-35F6537774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9563FA-4124-46AC-A90A-A8A581EFA6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4444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2FD4A-0B19-4F48-9E00-7365DCF4E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2.  What was its size to be?</a:t>
            </a:r>
            <a:b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66843-A16B-4EA4-BA23-02C9B2BD7A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FFB32A-5AA0-4F53-ACF5-EE9FFEBD0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2782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0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 shall make an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altar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of acacia wood, five cubits long and five cubits broad--the altar shall be square--and its height shall be three cubits. 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(Approx. 7 1/2 x 7 1/2 x 4 1/2 feet.)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B5E9CD-5898-43FF-8FE1-8BF045ABFA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B65B10-622E-4D99-8406-A6125D5009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44147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1456</TotalTime>
  <Words>915</Words>
  <Application>Microsoft Office PowerPoint</Application>
  <PresentationFormat>On-screen Show (16:9)</PresentationFormat>
  <Paragraphs>70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Book Antiqua</vt:lpstr>
      <vt:lpstr>Calibri</vt:lpstr>
      <vt:lpstr>Unlocking the Mysteries of the Sanctuary - Powerpoint  Template</vt:lpstr>
      <vt:lpstr>PowerPoint Presentation</vt:lpstr>
      <vt:lpstr>2 - The Outer Court</vt:lpstr>
      <vt:lpstr>Garments of the Common Priest</vt:lpstr>
      <vt:lpstr>Garments of the High Priest</vt:lpstr>
      <vt:lpstr>The Brazen Altar </vt:lpstr>
      <vt:lpstr>PowerPoint Presentation</vt:lpstr>
      <vt:lpstr>Aerial View of Israel's encampment</vt:lpstr>
      <vt:lpstr> 1.  What was the altar made of? </vt:lpstr>
      <vt:lpstr> 2.  What was its size to be? </vt:lpstr>
      <vt:lpstr>3.  What were the other parts of the altar?</vt:lpstr>
      <vt:lpstr>4.  What was the sinner required to do at the brazen        altar?</vt:lpstr>
      <vt:lpstr>5.  What then happened to the sin which was        transferred to the animal and caught in its blood?</vt:lpstr>
      <vt:lpstr>6.  Why did the animal need to be sacrificed?</vt:lpstr>
      <vt:lpstr>7.  Whom did the sacrificial animal represent?</vt:lpstr>
      <vt:lpstr>8.  Why was it necessary for Jesus to die?</vt:lpstr>
      <vt:lpstr>9.  Why did God make such a fantastic sacrifice for us?</vt:lpstr>
      <vt:lpstr> 10.  What must I do to benefit from Jesus’ sacrificial          death?</vt:lpstr>
      <vt:lpstr>11.  What is the evidence that the gift has been          accepted?</vt:lpstr>
      <vt:lpstr>  12.  Why should I be confident that my life of sin is a thing of the past and that I can live a new victorious life in Jesus? </vt:lpstr>
      <vt:lpstr>13.  Why do some people fail in their Christian          experience?</vt:lpstr>
      <vt:lpstr>14. How can I know that Jesus accepts me and that I         am His child?</vt:lpstr>
      <vt:lpstr>15.  What does true conversion look like?</vt:lpstr>
      <vt:lpstr>PowerPoint Presentation</vt:lpstr>
      <vt:lpstr>PowerPoint Presentation</vt:lpstr>
      <vt:lpstr>16. What wonderful promises come with the Christian         life?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23</cp:revision>
  <dcterms:created xsi:type="dcterms:W3CDTF">2018-11-16T04:48:47Z</dcterms:created>
  <dcterms:modified xsi:type="dcterms:W3CDTF">2022-07-07T16:06:23Z</dcterms:modified>
</cp:coreProperties>
</file>